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67" r:id="rId2"/>
    <p:sldId id="257" r:id="rId3"/>
    <p:sldId id="256" r:id="rId4"/>
    <p:sldId id="263" r:id="rId5"/>
    <p:sldId id="264" r:id="rId6"/>
    <p:sldId id="268" r:id="rId7"/>
    <p:sldId id="261" r:id="rId8"/>
    <p:sldId id="262" r:id="rId9"/>
    <p:sldId id="269" r:id="rId10"/>
    <p:sldId id="265" r:id="rId11"/>
    <p:sldId id="260" r:id="rId12"/>
    <p:sldId id="266" r:id="rId13"/>
    <p:sldId id="270" r:id="rId1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A51A"/>
    <a:srgbClr val="49A50B"/>
    <a:srgbClr val="FF33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0" autoAdjust="0"/>
  </p:normalViewPr>
  <p:slideViewPr>
    <p:cSldViewPr>
      <p:cViewPr>
        <p:scale>
          <a:sx n="80" d="100"/>
          <a:sy n="80" d="100"/>
        </p:scale>
        <p:origin x="-1674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703E58F-BA80-4B37-851A-F08D7AC07A86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BFBFA87-176B-438A-AC30-B3911F951F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6708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9655DD0-A738-4F06-A9A0-CC1854B750F1}" type="slidenum">
              <a:rPr lang="ru-RU" altLang="ru-RU"/>
              <a:pPr>
                <a:spcBef>
                  <a:spcPct val="0"/>
                </a:spcBef>
              </a:pPr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5DA4C-FFBB-49F6-BCD1-40FEA3B189ED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546F5-F422-4A74-BD40-92F02EA4E0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8536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52E36-9390-4537-B844-6E1A36A71C13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2F2AF-FA54-4507-9B6B-85F2E45713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2474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B75E6-AB33-4766-9FFA-E396B7B3BC38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C7044-A803-4DD7-8818-C2124A50D0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961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A7C51-C299-4352-BABE-1807FBCF93AF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2FCEE-995A-47B7-89F8-D263F7FC95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475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34ABD-5602-42C2-892F-13D24D385A63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1B4CB-C621-4599-858D-39E2A2299C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0327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0748A-FB3F-425D-8D8B-CDAB743DC747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13532-C589-4C6A-A383-A88221F711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518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39925-EFBF-4C8C-BAE4-7E9D9B9207A4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CF341-CC3B-45FC-B6EC-4CFE098BF8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3090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4F6A1-E49E-4CE7-B1AC-4628F04BAF73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19624-9452-4EEE-8655-0B933794C6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496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EB9B-6C10-47BB-8E57-FEFFEE9FA8D8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C1373-884F-4AEE-AF10-6B22556DB5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159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F12F8-BA3B-4E3C-AF80-22DF7D8E4773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F0150-95F5-4B06-8B8A-FE4770E726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4420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1B1DD-92F5-44D3-B85A-840B65E5CA21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1DA27-BC4A-400A-A20D-63EA00ED0C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7072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0C13B4-E04C-4697-B8E3-578B9EB1C220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3BEA040-E0B8-4EA1-94C1-983E919B4B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" Target="slide10.xml"/><Relationship Id="rId7" Type="http://schemas.openxmlformats.org/officeDocument/2006/relationships/audio" Target="../media/audio2.wav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" Target="slide11.xml"/><Relationship Id="rId7" Type="http://schemas.openxmlformats.org/officeDocument/2006/relationships/audio" Target="../media/audio1.wav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" Target="slide12.xml"/><Relationship Id="rId7" Type="http://schemas.openxmlformats.org/officeDocument/2006/relationships/audio" Target="../media/audio1.wav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2.xml"/><Relationship Id="rId7" Type="http://schemas.openxmlformats.org/officeDocument/2006/relationships/audio" Target="../media/audio2.wav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" Target="slide3.xml"/><Relationship Id="rId7" Type="http://schemas.openxmlformats.org/officeDocument/2006/relationships/audio" Target="../media/audio2.wav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" Target="slide4.xml"/><Relationship Id="rId7" Type="http://schemas.openxmlformats.org/officeDocument/2006/relationships/audio" Target="../media/audio1.wav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" Target="slide5.xml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" Target="slide6.xml"/><Relationship Id="rId7" Type="http://schemas.openxmlformats.org/officeDocument/2006/relationships/audio" Target="../media/audio2.wav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" Target="slide7.xml"/><Relationship Id="rId7" Type="http://schemas.openxmlformats.org/officeDocument/2006/relationships/audio" Target="../media/audio2.wav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" Target="slide8.xml"/><Relationship Id="rId7" Type="http://schemas.openxmlformats.org/officeDocument/2006/relationships/audio" Target="../media/audio2.wav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" Target="slide9.xml"/><Relationship Id="rId7" Type="http://schemas.openxmlformats.org/officeDocument/2006/relationships/audio" Target="../media/audio2.wav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8426" y="4905"/>
            <a:ext cx="9242426" cy="687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8500" y="1628775"/>
            <a:ext cx="79184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i="1">
                <a:solidFill>
                  <a:schemeClr val="bg1"/>
                </a:solidFill>
                <a:latin typeface="Bookman Old Style" pitchFamily="18" charset="0"/>
              </a:rPr>
              <a:t>Игра – викторина для детей старшего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i="1">
                <a:solidFill>
                  <a:schemeClr val="bg1"/>
                </a:solidFill>
                <a:latin typeface="Bookman Old Style" pitchFamily="18" charset="0"/>
              </a:rPr>
              <a:t> дошкольного возраста «Интересная Казань»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26400" y="6254750"/>
            <a:ext cx="792163" cy="288925"/>
          </a:xfrm>
          <a:prstGeom prst="actionButtonForwardNext">
            <a:avLst/>
          </a:prstGeom>
          <a:solidFill>
            <a:srgbClr val="0BA51A"/>
          </a:solidFill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84138" y="188913"/>
            <a:ext cx="891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latin typeface="Bookman Old Style" pitchFamily="18" charset="0"/>
              </a:rPr>
              <a:t>Муниципальное автономное дошкольное образовательное учреждение ,,Детский сад № 235 общеразвивающего вида" Советского района г.Казани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559300" y="5157788"/>
            <a:ext cx="4275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latin typeface="Bookman Old Style" pitchFamily="18" charset="0"/>
              </a:rPr>
              <a:t>Подготовили воспитатели: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latin typeface="Bookman Old Style" pitchFamily="18" charset="0"/>
              </a:rPr>
              <a:t> Шарифуллина М.Г., Токранова Э.В</a:t>
            </a:r>
            <a:r>
              <a:rPr lang="ru-RU" altLang="ru-RU" sz="1400" b="1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</p:txBody>
      </p:sp>
      <p:pic>
        <p:nvPicPr>
          <p:cNvPr id="2" name="AUD-20221127-WA00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00" y="6238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80513" cy="687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075" y="47625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В каком театре в Казани </a:t>
            </a:r>
            <a:b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оживают куклы?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42" name="Picture 2">
            <a:hlinkClick r:id="rId3" action="ppaction://hlinksldjump" tooltip="Молодец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1364" y="3161541"/>
            <a:ext cx="2908501" cy="1872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www.tatar-inform.ru/images/uploads/news/2021/10/19/74fd8f6a45348e32519cbedab26dbebf.jpg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07" y="3148325"/>
            <a:ext cx="2846930" cy="1897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5065" y="3148325"/>
            <a:ext cx="2887095" cy="1924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6646863" y="1952625"/>
            <a:ext cx="1790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Театр кукол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     ЭКИЯТ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935288" y="1771650"/>
            <a:ext cx="32670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latin typeface="Bookman Old Style" pitchFamily="18" charset="0"/>
              </a:rPr>
              <a:t>Татарский государственный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latin typeface="Bookman Old Style" pitchFamily="18" charset="0"/>
              </a:rPr>
              <a:t> театр драмы и комедии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latin typeface="Bookman Old Style" pitchFamily="18" charset="0"/>
              </a:rPr>
              <a:t> имени Карима Тинчурина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85725" y="1771650"/>
            <a:ext cx="2952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latin typeface="Bookman Old Style" pitchFamily="18" charset="0"/>
              </a:rPr>
              <a:t>Татарский государственный Академический театр имени                          Галиасгара Камала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26400" y="6254750"/>
            <a:ext cx="792163" cy="288925"/>
          </a:xfrm>
          <a:prstGeom prst="actionButtonForwardNext">
            <a:avLst/>
          </a:prstGeom>
          <a:solidFill>
            <a:srgbClr val="0BA51A"/>
          </a:solidFill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Управляющая кнопка: назад 10">
            <a:hlinkClick r:id="" action="ppaction://noaction" highlightClick="1"/>
            <a:hlinkHover r:id="rId3" action="ppaction://hlinksldjump">
              <a:snd r:embed="rId7" name="AUD-20221127-WA0015.wav"/>
            </a:hlinkHover>
          </p:cNvPr>
          <p:cNvSpPr/>
          <p:nvPr/>
        </p:nvSpPr>
        <p:spPr>
          <a:xfrm>
            <a:off x="2522538" y="5300663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Управляющая кнопка: назад 11">
            <a:hlinkClick r:id="" action="ppaction://noaction" highlightClick="1"/>
            <a:hlinkHover r:id="rId3" action="ppaction://hlinksldjump">
              <a:snd r:embed="rId7" name="AUD-20221127-WA0015.wav"/>
            </a:hlinkHover>
          </p:cNvPr>
          <p:cNvSpPr/>
          <p:nvPr/>
        </p:nvSpPr>
        <p:spPr>
          <a:xfrm>
            <a:off x="5508625" y="5300663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Управляющая кнопка: назад 12">
            <a:hlinkClick r:id="" action="ppaction://noaction" highlightClick="1"/>
            <a:hlinkHover r:id="rId3" action="ppaction://hlinksldjump">
              <a:snd r:embed="rId8" name="applause.wav"/>
            </a:hlinkHover>
          </p:cNvPr>
          <p:cNvSpPr/>
          <p:nvPr/>
        </p:nvSpPr>
        <p:spPr>
          <a:xfrm>
            <a:off x="8523288" y="5300663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800" y="-17463"/>
            <a:ext cx="9194800" cy="687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675" y="476250"/>
            <a:ext cx="8605838" cy="14398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Какой стадион с воздуха выглядит,  как прекрасный          </a:t>
            </a:r>
            <a:b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речной цветок?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5" name="Picture 5">
            <a:hlinkClick r:id="rId3" action="ppaction://hlinksldjump" tooltip="Молодец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6270" y="3623035"/>
            <a:ext cx="2986755" cy="187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441700" y="2773363"/>
            <a:ext cx="2176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Стадион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«Ак Барс Арена»</a:t>
            </a:r>
          </a:p>
        </p:txBody>
      </p:sp>
      <p:pic>
        <p:nvPicPr>
          <p:cNvPr id="7173" name="Picture 5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620925"/>
            <a:ext cx="2880320" cy="1828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445250" y="2805113"/>
            <a:ext cx="2230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Дворец</a:t>
            </a:r>
            <a:r>
              <a:rPr lang="ru-RU" altLang="ru-RU" sz="1800">
                <a:solidFill>
                  <a:schemeClr val="bg1"/>
                </a:solidFill>
                <a:latin typeface="Bookman Old Style" pitchFamily="18" charset="0"/>
              </a:rPr>
              <a:t> </a:t>
            </a: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водных</a:t>
            </a:r>
            <a:r>
              <a:rPr lang="ru-RU" altLang="ru-RU" sz="1800">
                <a:solidFill>
                  <a:schemeClr val="bg1"/>
                </a:solidFill>
                <a:latin typeface="Bookman Old Style" pitchFamily="18" charset="0"/>
              </a:rPr>
              <a:t>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видов</a:t>
            </a:r>
            <a:r>
              <a:rPr lang="ru-RU" altLang="ru-RU" sz="1800">
                <a:solidFill>
                  <a:schemeClr val="bg1"/>
                </a:solidFill>
                <a:latin typeface="Bookman Old Style" pitchFamily="18" charset="0"/>
              </a:rPr>
              <a:t> </a:t>
            </a: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спорта</a:t>
            </a:r>
            <a:endParaRPr lang="ru-RU" altLang="ru-RU" sz="180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7174" name="Picture 6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1" y="3623035"/>
            <a:ext cx="2910700" cy="187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-180975" y="2819400"/>
            <a:ext cx="3686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Ледовый дворец спорта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 «Татнефть Арена»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26400" y="6254750"/>
            <a:ext cx="792163" cy="288925"/>
          </a:xfrm>
          <a:prstGeom prst="actionButtonForwardNext">
            <a:avLst/>
          </a:prstGeom>
          <a:solidFill>
            <a:srgbClr val="0BA51A"/>
          </a:solidFill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Управляющая кнопка: назад 10">
            <a:hlinkClick r:id="" action="ppaction://noaction" highlightClick="1"/>
            <a:hlinkHover r:id="rId3" action="ppaction://hlinksldjump">
              <a:snd r:embed="rId7" name="applause.wav"/>
            </a:hlinkHover>
          </p:cNvPr>
          <p:cNvSpPr/>
          <p:nvPr/>
        </p:nvSpPr>
        <p:spPr>
          <a:xfrm>
            <a:off x="5508625" y="5699125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Управляющая кнопка: назад 11">
            <a:hlinkClick r:id="" action="ppaction://noaction" highlightClick="1"/>
            <a:hlinkHover r:id="rId3" action="ppaction://hlinksldjump">
              <a:snd r:embed="rId8" name="AUD-20221127-WA0015.wav"/>
            </a:hlinkHover>
          </p:cNvPr>
          <p:cNvSpPr/>
          <p:nvPr/>
        </p:nvSpPr>
        <p:spPr>
          <a:xfrm>
            <a:off x="2411413" y="5630863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Управляющая кнопка: назад 12">
            <a:hlinkClick r:id="" action="ppaction://noaction" highlightClick="1"/>
            <a:hlinkHover r:id="rId3" action="ppaction://hlinksldjump">
              <a:snd r:embed="rId8" name="AUD-20221127-WA0015.wav"/>
            </a:hlinkHover>
          </p:cNvPr>
          <p:cNvSpPr/>
          <p:nvPr/>
        </p:nvSpPr>
        <p:spPr>
          <a:xfrm>
            <a:off x="8459788" y="5608638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3" y="1588"/>
            <a:ext cx="9193213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Bookman Old Style" pitchFamily="18" charset="0"/>
              </a:rPr>
              <a:t>А это коты. Какой кот живёт в Казани?</a:t>
            </a:r>
            <a:endParaRPr lang="ru-RU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6146" name="Picture 2" descr="C:\Users\Эля\Desktop\2022-11-20-20-10-10.jpg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2471343"/>
            <a:ext cx="2453313" cy="3271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>
            <a:hlinkClick r:id="rId3" action="ppaction://hlinksldjump" tooltip="Молодец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2021" y="2861002"/>
            <a:ext cx="3426446" cy="2284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904" y="2377412"/>
            <a:ext cx="2703622" cy="3365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578225" y="2001838"/>
            <a:ext cx="2390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Памятник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Коту Казанскому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71450" y="1454150"/>
            <a:ext cx="2663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    Памятник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Коту Матроскину -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город Саратов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073775" y="1384300"/>
            <a:ext cx="3095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Памятник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коту Леопольду 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 город Комсомольск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26400" y="6254750"/>
            <a:ext cx="792163" cy="288925"/>
          </a:xfrm>
          <a:prstGeom prst="actionButtonForwardNext">
            <a:avLst/>
          </a:prstGeom>
          <a:solidFill>
            <a:srgbClr val="0BA51A"/>
          </a:solidFill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Управляющая кнопка: назад 11">
            <a:hlinkClick r:id="" action="ppaction://noaction" highlightClick="1"/>
            <a:hlinkHover r:id="rId3" action="ppaction://hlinksldjump">
              <a:snd r:embed="rId7" name="applause.wav"/>
            </a:hlinkHover>
          </p:cNvPr>
          <p:cNvSpPr/>
          <p:nvPr/>
        </p:nvSpPr>
        <p:spPr>
          <a:xfrm>
            <a:off x="3146425" y="5456238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Управляющая кнопка: назад 13">
            <a:hlinkClick r:id="" action="ppaction://noaction" highlightClick="1"/>
            <a:hlinkHover r:id="rId3" action="ppaction://hlinksldjump">
              <a:snd r:embed="rId8" name="AUD-20221127-WA0015.wav"/>
            </a:hlinkHover>
          </p:cNvPr>
          <p:cNvSpPr/>
          <p:nvPr/>
        </p:nvSpPr>
        <p:spPr>
          <a:xfrm>
            <a:off x="6516688" y="5989638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Управляющая кнопка: назад 14">
            <a:hlinkClick r:id="" action="ppaction://noaction" highlightClick="1"/>
            <a:hlinkHover r:id="rId3" action="ppaction://hlinksldjump">
              <a:snd r:embed="rId8" name="AUD-20221127-WA0015.wav"/>
            </a:hlinkHover>
          </p:cNvPr>
          <p:cNvSpPr/>
          <p:nvPr/>
        </p:nvSpPr>
        <p:spPr>
          <a:xfrm>
            <a:off x="206375" y="5984875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714375" y="627063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chemeClr val="bg1"/>
                </a:solidFill>
                <a:latin typeface="Bookman Old Style" pitchFamily="18" charset="0"/>
              </a:rPr>
              <a:t>Спасибо за внимание!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911" y="1556792"/>
            <a:ext cx="6606210" cy="4399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6">
            <a:hlinkClick r:id="" action="ppaction://hlinkshowjump?jump=endshow" highlightClick="1"/>
          </p:cNvPr>
          <p:cNvSpPr/>
          <p:nvPr/>
        </p:nvSpPr>
        <p:spPr>
          <a:xfrm>
            <a:off x="8026400" y="6254750"/>
            <a:ext cx="792163" cy="288925"/>
          </a:xfrm>
          <a:prstGeom prst="actionButtonForwardNext">
            <a:avLst/>
          </a:prstGeom>
          <a:solidFill>
            <a:srgbClr val="0BA51A"/>
          </a:solidFill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22-11-21-13-56-5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488" y="0"/>
            <a:ext cx="9251951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463" y="620713"/>
            <a:ext cx="7642225" cy="7254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Покажи здание вокзала                   в Казани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>
            <a:hlinkClick r:id="rId3" action="ppaction://hlinksldjump" tooltip="Молодец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584" y="2985967"/>
            <a:ext cx="2819241" cy="1777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145" y="2977532"/>
            <a:ext cx="2765828" cy="1764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назад 13">
            <a:hlinkClick r:id="" action="ppaction://noaction" highlightClick="1"/>
            <a:hlinkHover r:id="rId3" action="ppaction://hlinksldjump">
              <a:snd r:embed="rId6" name="applause.wav"/>
            </a:hlinkHover>
          </p:cNvPr>
          <p:cNvSpPr/>
          <p:nvPr/>
        </p:nvSpPr>
        <p:spPr>
          <a:xfrm>
            <a:off x="2627313" y="4911725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Управляющая кнопка: назад 17">
            <a:hlinkClick r:id="" action="ppaction://noaction" highlightClick="1"/>
            <a:hlinkHover r:id="rId3" action="ppaction://hlinksldjump">
              <a:snd r:embed="rId7" name="AUD-20221127-WA0015.wav"/>
            </a:hlinkHover>
          </p:cNvPr>
          <p:cNvSpPr/>
          <p:nvPr/>
        </p:nvSpPr>
        <p:spPr>
          <a:xfrm>
            <a:off x="5616575" y="4891088"/>
            <a:ext cx="433388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1" name="Picture 3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967123"/>
            <a:ext cx="2660058" cy="1721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назад 10">
            <a:hlinkClick r:id="" action="ppaction://noaction" highlightClick="1"/>
            <a:hlinkHover r:id="rId3" action="ppaction://hlinksldjump">
              <a:snd r:embed="rId7" name="AUD-20221127-WA0015.wav"/>
            </a:hlinkHover>
          </p:cNvPr>
          <p:cNvSpPr/>
          <p:nvPr/>
        </p:nvSpPr>
        <p:spPr>
          <a:xfrm>
            <a:off x="8464550" y="4864100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26400" y="6254750"/>
            <a:ext cx="792163" cy="288925"/>
          </a:xfrm>
          <a:prstGeom prst="actionButtonForwardNext">
            <a:avLst/>
          </a:prstGeom>
          <a:solidFill>
            <a:srgbClr val="0BA51A"/>
          </a:solidFill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49963" y="2160588"/>
            <a:ext cx="299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Павелецкий                        ж/д вокзал в Москве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197225" y="2160588"/>
            <a:ext cx="299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Ж/д вокзал                      Нижний Новгород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-157163" y="2200275"/>
            <a:ext cx="2998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Ж/д вокзал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Казань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3" action="ppaction://hlinksldjump" tooltip="Молодец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80" y="3212978"/>
            <a:ext cx="2931751" cy="1824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212978"/>
            <a:ext cx="2866354" cy="183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Эля\Desktop\2022-11-20-21-02-05.jpg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3212977"/>
            <a:ext cx="2736304" cy="1824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5288" y="620713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74688" y="260350"/>
            <a:ext cx="8064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chemeClr val="bg1"/>
                </a:solidFill>
                <a:latin typeface="Bookman Old Style" pitchFamily="18" charset="0"/>
              </a:rPr>
              <a:t>Какой  мост принадлежит                 </a:t>
            </a:r>
            <a:br>
              <a:rPr lang="ru-RU" altLang="ru-RU" sz="4000" b="1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ru-RU" altLang="ru-RU" sz="4000" b="1">
                <a:solidFill>
                  <a:schemeClr val="bg1"/>
                </a:solidFill>
                <a:latin typeface="Bookman Old Style" pitchFamily="18" charset="0"/>
              </a:rPr>
              <a:t>           городу Казани?</a:t>
            </a:r>
          </a:p>
        </p:txBody>
      </p:sp>
      <p:sp>
        <p:nvSpPr>
          <p:cNvPr id="9" name="Управляющая кнопка: назад 8">
            <a:hlinkClick r:id="" action="ppaction://noaction" highlightClick="1"/>
            <a:hlinkHover r:id="rId3" action="ppaction://hlinksldjump">
              <a:snd r:embed="rId7" name="AUD-20221127-WA0015.wav"/>
            </a:hlinkHover>
          </p:cNvPr>
          <p:cNvSpPr/>
          <p:nvPr/>
        </p:nvSpPr>
        <p:spPr>
          <a:xfrm>
            <a:off x="5561013" y="5246688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Управляющая кнопка: назад 10">
            <a:hlinkClick r:id="" action="ppaction://noaction" highlightClick="1"/>
            <a:hlinkHover r:id="rId3" action="ppaction://hlinksldjump">
              <a:snd r:embed="rId7" name="AUD-20221127-WA0015.wav"/>
            </a:hlinkHover>
          </p:cNvPr>
          <p:cNvSpPr/>
          <p:nvPr/>
        </p:nvSpPr>
        <p:spPr>
          <a:xfrm>
            <a:off x="8589963" y="5246688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Управляющая кнопка: назад 11">
            <a:hlinkClick r:id="" action="ppaction://noaction" highlightClick="1"/>
            <a:hlinkHover r:id="rId3" action="ppaction://hlinksldjump">
              <a:snd r:embed="rId8" name="applause.wav"/>
            </a:hlinkHover>
          </p:cNvPr>
          <p:cNvSpPr/>
          <p:nvPr/>
        </p:nvSpPr>
        <p:spPr>
          <a:xfrm>
            <a:off x="2673350" y="5246688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107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574925"/>
            <a:ext cx="29146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7950" y="2574925"/>
            <a:ext cx="299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Мост Миллениум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080125" y="2571750"/>
            <a:ext cx="299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Дворцовый мост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144838" y="2571750"/>
            <a:ext cx="299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Крымский мост</a:t>
            </a: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26400" y="6254750"/>
            <a:ext cx="792163" cy="288925"/>
          </a:xfrm>
          <a:prstGeom prst="actionButtonForwardNext">
            <a:avLst/>
          </a:prstGeom>
          <a:solidFill>
            <a:srgbClr val="0BA51A"/>
          </a:solidFill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435975" cy="10017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Какого цвета Спасская башня Казанского Кремля ?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C:\Users\Эля\Desktop\2022-11-20-19-52-19.jpg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454" y="2277169"/>
            <a:ext cx="2592288" cy="3665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Эля\Desktop\2022-11-20-19-56-06.jpg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621" y="2264005"/>
            <a:ext cx="2755073" cy="3671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C:\Users\Эля\Desktop\2022-11-20-19-51-35.jpg">
            <a:hlinkClick r:id="rId3" action="ppaction://hlinksldjump" tooltip="Молодец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483" y="2264005"/>
            <a:ext cx="2730917" cy="3641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Управляющая кнопка: назад 6">
            <a:hlinkClick r:id="" action="ppaction://noaction" highlightClick="1"/>
            <a:hlinkHover r:id="rId3" action="ppaction://hlinksldjump">
              <a:snd r:embed="rId7" name="applause.wav"/>
            </a:hlinkHover>
          </p:cNvPr>
          <p:cNvSpPr/>
          <p:nvPr/>
        </p:nvSpPr>
        <p:spPr>
          <a:xfrm>
            <a:off x="6300788" y="6059488"/>
            <a:ext cx="431800" cy="282575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Управляющая кнопка: назад 7">
            <a:hlinkClick r:id="" action="ppaction://noaction" highlightClick="1"/>
            <a:hlinkHover r:id="rId3" action="ppaction://hlinksldjump">
              <a:snd r:embed="rId8" name="AUD-20221127-WA0015.wav"/>
            </a:hlinkHover>
          </p:cNvPr>
          <p:cNvSpPr/>
          <p:nvPr/>
        </p:nvSpPr>
        <p:spPr>
          <a:xfrm>
            <a:off x="395288" y="6073775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Управляющая кнопка: назад 8">
            <a:hlinkClick r:id="" action="ppaction://noaction" highlightClick="1"/>
            <a:hlinkHover r:id="rId3" action="ppaction://hlinksldjump">
              <a:snd r:embed="rId8" name="AUD-20221127-WA0015.wav"/>
            </a:hlinkHover>
          </p:cNvPr>
          <p:cNvSpPr/>
          <p:nvPr/>
        </p:nvSpPr>
        <p:spPr>
          <a:xfrm>
            <a:off x="3262313" y="6073775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0963" y="1492250"/>
            <a:ext cx="299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Спасская башня Московского Кремля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48363" y="1484313"/>
            <a:ext cx="299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Спасская</a:t>
            </a:r>
            <a:r>
              <a:rPr lang="ru-RU" altLang="ru-RU" sz="1800">
                <a:solidFill>
                  <a:schemeClr val="bg1"/>
                </a:solidFill>
                <a:latin typeface="Bookman Old Style" pitchFamily="18" charset="0"/>
              </a:rPr>
              <a:t> </a:t>
            </a: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башня</a:t>
            </a:r>
            <a:r>
              <a:rPr lang="ru-RU" altLang="ru-RU" sz="1800">
                <a:solidFill>
                  <a:schemeClr val="bg1"/>
                </a:solidFill>
                <a:latin typeface="Bookman Old Style" pitchFamily="18" charset="0"/>
              </a:rPr>
              <a:t>         </a:t>
            </a: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Казанского</a:t>
            </a:r>
            <a:r>
              <a:rPr lang="ru-RU" altLang="ru-RU" sz="1800">
                <a:solidFill>
                  <a:schemeClr val="bg1"/>
                </a:solidFill>
                <a:latin typeface="Bookman Old Style" pitchFamily="18" charset="0"/>
              </a:rPr>
              <a:t> </a:t>
            </a: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Кремля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987675" y="1382713"/>
            <a:ext cx="31686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Царевококшайский            Кремль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 Йошкар-Ола </a:t>
            </a: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221663" y="6342063"/>
            <a:ext cx="792162" cy="287337"/>
          </a:xfrm>
          <a:prstGeom prst="actionButtonForwardNext">
            <a:avLst/>
          </a:prstGeom>
          <a:solidFill>
            <a:srgbClr val="0BA51A"/>
          </a:solidFill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76250"/>
            <a:ext cx="7980363" cy="7985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Какая 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башня </a:t>
            </a: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Казани названа 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в честь </a:t>
            </a: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царицы</a:t>
            </a:r>
            <a:r>
              <a:rPr lang="ru-RU" b="1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Казанского ханства</a:t>
            </a: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? 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2" name="Picture 2" descr="C:\Users\Эля\Desktop\image.jpeg">
            <a:hlinkClick r:id="rId3" action="ppaction://hlinksldjump" tooltip="Молодец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2226704"/>
            <a:ext cx="2871807" cy="3996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1" name="Picture 5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8251" y="2226704"/>
            <a:ext cx="2650564" cy="3974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Эля\Desktop\2022-11-20-20-22-29.jpg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2230540"/>
            <a:ext cx="2664296" cy="3996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690688"/>
            <a:ext cx="260985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6375400" y="1752600"/>
            <a:ext cx="2495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Пизанская башня 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481388" y="1752600"/>
            <a:ext cx="2289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Эйфелева</a:t>
            </a:r>
            <a:r>
              <a:rPr lang="ru-RU" altLang="ru-RU" sz="1800">
                <a:solidFill>
                  <a:schemeClr val="bg1"/>
                </a:solidFill>
                <a:latin typeface="Bookman Old Style" pitchFamily="18" charset="0"/>
              </a:rPr>
              <a:t> </a:t>
            </a: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башня</a:t>
            </a:r>
            <a:endParaRPr lang="ru-RU" altLang="ru-RU" sz="180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243888" y="6508750"/>
            <a:ext cx="792162" cy="287338"/>
          </a:xfrm>
          <a:prstGeom prst="actionButtonForwardNext">
            <a:avLst/>
          </a:prstGeom>
          <a:solidFill>
            <a:srgbClr val="0BA51A"/>
          </a:solidFill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Управляющая кнопка: назад 11">
            <a:hlinkClick r:id="" action="ppaction://noaction" highlightClick="1"/>
            <a:hlinkHover r:id="rId3" action="ppaction://hlinksldjump">
              <a:snd r:embed="rId8" name="applause.wav"/>
            </a:hlinkHover>
          </p:cNvPr>
          <p:cNvSpPr/>
          <p:nvPr/>
        </p:nvSpPr>
        <p:spPr>
          <a:xfrm>
            <a:off x="395288" y="6362700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Управляющая кнопка: назад 12">
            <a:hlinkClick r:id="" action="ppaction://noaction" highlightClick="1"/>
            <a:hlinkHover r:id="rId3" action="ppaction://hlinksldjump">
              <a:snd r:embed="rId9" name="AUD-20221127-WA0015.wav"/>
            </a:hlinkHover>
          </p:cNvPr>
          <p:cNvSpPr/>
          <p:nvPr/>
        </p:nvSpPr>
        <p:spPr>
          <a:xfrm>
            <a:off x="3481388" y="6397625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Управляющая кнопка: назад 13">
            <a:hlinkClick r:id="" action="ppaction://noaction" highlightClick="1"/>
            <a:hlinkHover r:id="rId3" action="ppaction://hlinksldjump">
              <a:snd r:embed="rId9" name="AUD-20221127-WA0015.wav"/>
            </a:hlinkHover>
          </p:cNvPr>
          <p:cNvSpPr/>
          <p:nvPr/>
        </p:nvSpPr>
        <p:spPr>
          <a:xfrm>
            <a:off x="6403975" y="6381750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179456"/>
            <a:ext cx="2864748" cy="1872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87338" y="2279650"/>
            <a:ext cx="2505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Цирк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Нижний Новгород</a:t>
            </a:r>
          </a:p>
        </p:txBody>
      </p:sp>
      <p:pic>
        <p:nvPicPr>
          <p:cNvPr id="4107" name="Picture 11" descr="https://captour.ru/wp-content/uploads/2019/07/bolshoy-moskovskiy-tsirk-1920x788.jpg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540" y="3179455"/>
            <a:ext cx="3059956" cy="1872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8" name="Picture 12">
            <a:hlinkClick r:id="rId3" action="ppaction://hlinksldjump" tooltip="Молодец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987" y="3179456"/>
            <a:ext cx="2805265" cy="1872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136900" y="2141538"/>
            <a:ext cx="28400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Казанский</a:t>
            </a:r>
            <a:r>
              <a:rPr lang="ru-RU" altLang="ru-RU" sz="180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цирк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в форме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«летающей тарелки» </a:t>
            </a:r>
            <a:endParaRPr lang="ru-RU" altLang="ru-RU" sz="180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221288" y="2141538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Большой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Московский цирк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на Вернадского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68313" y="404813"/>
            <a:ext cx="79200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chemeClr val="bg1"/>
                </a:solidFill>
                <a:latin typeface="Bookman Old Style" pitchFamily="18" charset="0"/>
              </a:rPr>
              <a:t>Какую форму имеет здание Казанского цирка?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26400" y="6254750"/>
            <a:ext cx="792163" cy="288925"/>
          </a:xfrm>
          <a:prstGeom prst="actionButtonForwardNext">
            <a:avLst/>
          </a:prstGeom>
          <a:solidFill>
            <a:srgbClr val="0BA51A"/>
          </a:solidFill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Управляющая кнопка: назад 12">
            <a:hlinkClick r:id="" action="ppaction://noaction" highlightClick="1"/>
            <a:hlinkHover r:id="rId3" action="ppaction://hlinksldjump">
              <a:snd r:embed="rId7" name="AUD-20221127-WA0015.wav"/>
            </a:hlinkHover>
          </p:cNvPr>
          <p:cNvSpPr/>
          <p:nvPr/>
        </p:nvSpPr>
        <p:spPr>
          <a:xfrm>
            <a:off x="2540000" y="5272088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Управляющая кнопка: назад 13">
            <a:hlinkClick r:id="" action="ppaction://noaction" highlightClick="1"/>
            <a:hlinkHover r:id="rId3" action="ppaction://hlinksldjump">
              <a:snd r:embed="rId8" name="applause.wav"/>
            </a:hlinkHover>
          </p:cNvPr>
          <p:cNvSpPr/>
          <p:nvPr/>
        </p:nvSpPr>
        <p:spPr>
          <a:xfrm>
            <a:off x="5364163" y="5254625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Управляющая кнопка: назад 14">
            <a:hlinkClick r:id="" action="ppaction://noaction" highlightClick="1"/>
            <a:hlinkHover r:id="rId3" action="ppaction://hlinksldjump">
              <a:snd r:embed="rId7" name="AUD-20221127-WA0015.wav"/>
            </a:hlinkHover>
          </p:cNvPr>
          <p:cNvSpPr/>
          <p:nvPr/>
        </p:nvSpPr>
        <p:spPr>
          <a:xfrm>
            <a:off x="8602663" y="5272088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913" y="4763"/>
            <a:ext cx="924718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875" y="333375"/>
            <a:ext cx="8278813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i="1" dirty="0" smtClean="0">
                <a:solidFill>
                  <a:schemeClr val="bg1"/>
                </a:solidFill>
                <a:latin typeface="Bookman Old Style" pitchFamily="18" charset="0"/>
              </a:rPr>
              <a:t>     «</a:t>
            </a:r>
            <a:r>
              <a:rPr lang="ru-RU" sz="2000" b="1" i="1" dirty="0" smtClean="0">
                <a:solidFill>
                  <a:schemeClr val="bg1"/>
                </a:solidFill>
                <a:latin typeface="Bookman Old Style" pitchFamily="18" charset="0"/>
              </a:rPr>
              <a:t>О, как хорош родной язык, отца и матери язык</a:t>
            </a:r>
            <a:r>
              <a:rPr lang="ru-RU" sz="1800" b="1" i="1" dirty="0" smtClean="0">
                <a:solidFill>
                  <a:schemeClr val="bg1"/>
                </a:solidFill>
                <a:latin typeface="Bookman Old Style" pitchFamily="18" charset="0"/>
              </a:rPr>
              <a:t>!»   </a:t>
            </a:r>
            <a:br>
              <a:rPr lang="ru-RU" sz="1800" b="1" i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latin typeface="Bookman Old Style" pitchFamily="18" charset="0"/>
              </a:rPr>
              <a:t>     «</a:t>
            </a:r>
            <a:r>
              <a:rPr lang="ru-RU" sz="2000" b="1" i="1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И</a:t>
            </a:r>
            <a:r>
              <a:rPr lang="ru-RU" sz="2000" b="1" i="1" dirty="0">
                <a:solidFill>
                  <a:prstClr val="white"/>
                </a:solidFill>
                <a:latin typeface="Bookman Old Style" panose="02050604050505020204" pitchFamily="18" charset="0"/>
              </a:rPr>
              <a:t> </a:t>
            </a:r>
            <a:r>
              <a:rPr lang="ru-RU" sz="2000" b="1" i="1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туган</a:t>
            </a:r>
            <a:r>
              <a:rPr lang="ru-RU" sz="2000" b="1" i="1" dirty="0">
                <a:solidFill>
                  <a:prstClr val="white"/>
                </a:solidFill>
                <a:latin typeface="Bookman Old Style" panose="02050604050505020204" pitchFamily="18" charset="0"/>
              </a:rPr>
              <a:t> тел, и </a:t>
            </a:r>
            <a:r>
              <a:rPr lang="ru-RU" sz="2000" b="1" i="1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матур</a:t>
            </a:r>
            <a:r>
              <a:rPr lang="ru-RU" sz="2000" b="1" i="1" dirty="0">
                <a:solidFill>
                  <a:prstClr val="white"/>
                </a:solidFill>
                <a:latin typeface="Bookman Old Style" panose="02050604050505020204" pitchFamily="18" charset="0"/>
              </a:rPr>
              <a:t> тел, </a:t>
            </a:r>
            <a:r>
              <a:rPr lang="ru-RU" sz="2000" b="1" i="1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әткәм-әнкәмнең</a:t>
            </a:r>
            <a:r>
              <a:rPr lang="ru-RU" sz="2000" b="1" i="1" dirty="0">
                <a:solidFill>
                  <a:prstClr val="white"/>
                </a:solidFill>
                <a:latin typeface="Bookman Old Style" panose="02050604050505020204" pitchFamily="18" charset="0"/>
              </a:rPr>
              <a:t> теле</a:t>
            </a:r>
            <a:r>
              <a:rPr lang="ru-RU" sz="1600" b="1" i="1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!»</a:t>
            </a:r>
            <a:r>
              <a:rPr lang="ru-RU" sz="1800" b="1" i="1" dirty="0" smtClean="0">
                <a:solidFill>
                  <a:schemeClr val="bg1"/>
                </a:solidFill>
                <a:latin typeface="Bookman Old Style" pitchFamily="18" charset="0"/>
              </a:rPr>
              <a:t/>
            </a:r>
            <a:br>
              <a:rPr lang="ru-RU" sz="1800" b="1" i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ru-RU" sz="3100" b="1" dirty="0" smtClean="0">
                <a:solidFill>
                  <a:schemeClr val="bg1"/>
                </a:solidFill>
                <a:latin typeface="Bookman Old Style" pitchFamily="18" charset="0"/>
              </a:rPr>
              <a:t>Укажите памятник поэту, которому принадлежат эти строки?</a:t>
            </a:r>
            <a:br>
              <a:rPr lang="ru-RU" sz="31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endParaRPr lang="ru-RU" sz="1800" b="1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3074" name="Picture 2" descr="C:\Users\Эля\Desktop\2022-11-20-20-01-47.jpg">
            <a:hlinkClick r:id="rId3" action="ppaction://hlinksldjump" tooltip="Подумай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6326" y="2527874"/>
            <a:ext cx="2654030" cy="3792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Эля\Desktop\2022-11-20-20-00-13.jpg">
            <a:hlinkClick r:id="rId3" action="ppaction://hlinksldjump" tooltip="Молодец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661" y="2527874"/>
            <a:ext cx="2599397" cy="3766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5743" y="2527874"/>
            <a:ext cx="2429581" cy="3782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33388" y="1960563"/>
            <a:ext cx="2668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Памятник Г.Тукаю</a:t>
            </a:r>
            <a:r>
              <a:rPr lang="ru-RU" altLang="ru-RU" sz="1800">
                <a:solidFill>
                  <a:schemeClr val="bg1"/>
                </a:solidFill>
                <a:latin typeface="YS Text"/>
              </a:rPr>
              <a:t> 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483350" y="1789113"/>
            <a:ext cx="1936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Памятник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А.С. Пушкину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368675" y="1789113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Bookman Old Style" pitchFamily="18" charset="0"/>
              </a:rPr>
              <a:t>Памятник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err="1">
                <a:solidFill>
                  <a:schemeClr val="bg1"/>
                </a:solidFill>
                <a:latin typeface="Bookman Old Style" pitchFamily="18" charset="0"/>
              </a:rPr>
              <a:t>Г.Р.Державину</a:t>
            </a:r>
            <a:endParaRPr lang="ru-RU" altLang="ru-RU" sz="18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56563" y="6434138"/>
            <a:ext cx="793750" cy="288925"/>
          </a:xfrm>
          <a:prstGeom prst="actionButtonForwardNext">
            <a:avLst/>
          </a:prstGeom>
          <a:solidFill>
            <a:srgbClr val="0BA51A"/>
          </a:solidFill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Управляющая кнопка: назад 10">
            <a:hlinkClick r:id="" action="ppaction://noaction" highlightClick="1"/>
            <a:hlinkHover r:id="rId3" action="ppaction://hlinksldjump">
              <a:snd r:embed="rId7" name="AUD-20221127-WA0015.wav"/>
            </a:hlinkHover>
          </p:cNvPr>
          <p:cNvSpPr/>
          <p:nvPr/>
        </p:nvSpPr>
        <p:spPr>
          <a:xfrm>
            <a:off x="6227763" y="6415088"/>
            <a:ext cx="431800" cy="255587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Управляющая кнопка: назад 11">
            <a:hlinkClick r:id="" action="ppaction://noaction" highlightClick="1"/>
            <a:hlinkHover r:id="rId3" action="ppaction://hlinksldjump">
              <a:snd r:embed="rId7" name="AUD-20221127-WA0015.wav"/>
            </a:hlinkHover>
          </p:cNvPr>
          <p:cNvSpPr/>
          <p:nvPr/>
        </p:nvSpPr>
        <p:spPr>
          <a:xfrm>
            <a:off x="3406775" y="6434138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Управляющая кнопка: назад 12">
            <a:hlinkClick r:id="" action="ppaction://noaction" highlightClick="1"/>
            <a:hlinkHover r:id="rId3" action="ppaction://hlinksldjump">
              <a:snd r:embed="rId8" name="applause.wav"/>
            </a:hlinkHover>
          </p:cNvPr>
          <p:cNvSpPr/>
          <p:nvPr/>
        </p:nvSpPr>
        <p:spPr>
          <a:xfrm>
            <a:off x="539750" y="6383338"/>
            <a:ext cx="433388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463" y="3175"/>
            <a:ext cx="9161463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050" y="692150"/>
            <a:ext cx="8291513" cy="849313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800" b="1" dirty="0" smtClean="0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Какой памятник, посвященный героям ВОВ,  находится перед парком                             им. А.М. Горького в Казани? </a:t>
            </a:r>
            <a:br>
              <a:rPr lang="ru-RU" altLang="ru-RU" sz="2800" b="1" dirty="0" smtClean="0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</a:br>
            <a:endParaRPr lang="ru-RU" altLang="ru-RU" sz="32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016125" y="2171700"/>
            <a:ext cx="45720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  <a:latin typeface="Bookman Old Style" pitchFamily="18" charset="0"/>
              </a:rPr>
              <a:t>Памятник Неизвестному солдату 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  <a:latin typeface="Bookman Old Style" pitchFamily="18" charset="0"/>
              </a:rPr>
              <a:t>Центральный парк культуры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  <a:latin typeface="Bookman Old Style" pitchFamily="18" charset="0"/>
              </a:rPr>
              <a:t>и отдыха (ЦПКиО) имени Горького</a:t>
            </a:r>
          </a:p>
        </p:txBody>
      </p:sp>
      <p:pic>
        <p:nvPicPr>
          <p:cNvPr id="8194" name="Picture 2" descr="https://img0.liveinternet.ru/images/attach/d/3/155/500/155500794_0.jpg">
            <a:hlinkClick r:id="rId3" action="ppaction://hlinksldjump" tooltip="Молодец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3052831"/>
            <a:ext cx="3173782" cy="2129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587241"/>
            <a:ext cx="2334120" cy="3112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14300" y="1785938"/>
            <a:ext cx="23209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  <a:latin typeface="Bookman Old Style" pitchFamily="18" charset="0"/>
              </a:rPr>
              <a:t>Памятник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  <a:latin typeface="Bookman Old Style" pitchFamily="18" charset="0"/>
              </a:rPr>
              <a:t>Советскому солдату 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  <a:latin typeface="Bookman Old Style" pitchFamily="18" charset="0"/>
              </a:rPr>
              <a:t> парк Победы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588125" y="2249488"/>
            <a:ext cx="19986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  <a:latin typeface="Bookman Old Style" pitchFamily="18" charset="0"/>
              </a:rPr>
              <a:t>Памятник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  <a:latin typeface="Bookman Old Style" pitchFamily="18" charset="0"/>
              </a:rPr>
              <a:t>Матери солдата - парк Победы</a:t>
            </a:r>
          </a:p>
        </p:txBody>
      </p:sp>
      <p:pic>
        <p:nvPicPr>
          <p:cNvPr id="8197" name="Picture 5" descr="https://img-fotki.yandex.ru/get/241199/20840032.79/0_96624_86f161f4_orig.jpg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323" y="3044459"/>
            <a:ext cx="3206775" cy="2137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26400" y="6254750"/>
            <a:ext cx="792163" cy="288925"/>
          </a:xfrm>
          <a:prstGeom prst="actionButtonForwardNext">
            <a:avLst/>
          </a:prstGeom>
          <a:solidFill>
            <a:srgbClr val="0BA51A"/>
          </a:solidFill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Управляющая кнопка: назад 10">
            <a:hlinkClick r:id="" action="ppaction://noaction" highlightClick="1"/>
            <a:hlinkHover r:id="rId3" action="ppaction://hlinksldjump">
              <a:snd r:embed="rId7" name="AUD-20221127-WA0015.wav"/>
            </a:hlinkHover>
          </p:cNvPr>
          <p:cNvSpPr/>
          <p:nvPr/>
        </p:nvSpPr>
        <p:spPr>
          <a:xfrm>
            <a:off x="1962150" y="5876925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Управляющая кнопка: назад 11">
            <a:hlinkClick r:id="" action="ppaction://noaction" highlightClick="1"/>
            <a:hlinkHover r:id="rId3" action="ppaction://hlinksldjump">
              <a:snd r:embed="rId8" name="applause.wav"/>
            </a:hlinkHover>
          </p:cNvPr>
          <p:cNvSpPr/>
          <p:nvPr/>
        </p:nvSpPr>
        <p:spPr>
          <a:xfrm>
            <a:off x="5203825" y="5435600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Управляющая кнопка: назад 12">
            <a:hlinkClick r:id="" action="ppaction://noaction" highlightClick="1"/>
            <a:hlinkHover r:id="rId3" action="ppaction://hlinksldjump">
              <a:snd r:embed="rId7" name="AUD-20221127-WA0015.wav"/>
            </a:hlinkHover>
          </p:cNvPr>
          <p:cNvSpPr/>
          <p:nvPr/>
        </p:nvSpPr>
        <p:spPr>
          <a:xfrm>
            <a:off x="8548688" y="5445125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342900"/>
            <a:ext cx="9182100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774700" y="-100013"/>
            <a:ext cx="79025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</a:rPr>
              <a:t>Памятник, какому  татарскому </a:t>
            </a:r>
            <a:r>
              <a:rPr lang="ru-RU" altLang="ru-RU" b="1" dirty="0" smtClean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</a:rPr>
              <a:t>поэту, герою ВОВ, </a:t>
            </a:r>
            <a:r>
              <a:rPr lang="ru-RU" altLang="ru-RU" b="1" dirty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</a:rPr>
              <a:t>есть в Казани? </a:t>
            </a:r>
          </a:p>
        </p:txBody>
      </p:sp>
      <p:pic>
        <p:nvPicPr>
          <p:cNvPr id="9221" name="Picture 5">
            <a:hlinkClick r:id="rId3" action="ppaction://hlinksldjump" tooltip="Молодец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8576" y="2611705"/>
            <a:ext cx="2320713" cy="3556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342063" y="1773238"/>
            <a:ext cx="21542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Памятник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 Мусе Джалилю</a:t>
            </a:r>
          </a:p>
        </p:txBody>
      </p:sp>
      <p:pic>
        <p:nvPicPr>
          <p:cNvPr id="9223" name="Picture 7" descr="https://dynamic-media-cdn.tripadvisor.com/media/photo-o/1c/17/f5/e4/20200907-144949-largejpg.jpg?w=1200&amp;amp;h=1200&amp;amp;s=1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6" y="2596529"/>
            <a:ext cx="2640421" cy="3520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4" name="Picture 8">
            <a:hlinkClick r:id="rId3" action="ppaction://hlinksldjump" tooltip="Подумай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6784" y="2611705"/>
            <a:ext cx="2549188" cy="3505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608388" y="1773238"/>
            <a:ext cx="1966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Памятник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Баки Урманче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42888" y="1757363"/>
            <a:ext cx="2801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Памятник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Bookman Old Style" pitchFamily="18" charset="0"/>
              </a:rPr>
              <a:t>Муллануру Вахитову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26400" y="6254750"/>
            <a:ext cx="792163" cy="288925"/>
          </a:xfrm>
          <a:prstGeom prst="actionButtonForwardNext">
            <a:avLst/>
          </a:prstGeom>
          <a:solidFill>
            <a:srgbClr val="0BA51A"/>
          </a:solidFill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Управляющая кнопка: назад 12">
            <a:hlinkClick r:id="" action="ppaction://noaction" highlightClick="1"/>
            <a:hlinkHover r:id="rId3" action="ppaction://hlinksldjump">
              <a:snd r:embed="rId7" name="AUD-20221127-WA0015.wav"/>
            </a:hlinkHover>
          </p:cNvPr>
          <p:cNvSpPr/>
          <p:nvPr/>
        </p:nvSpPr>
        <p:spPr>
          <a:xfrm>
            <a:off x="398463" y="6248400"/>
            <a:ext cx="433387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Управляющая кнопка: назад 13">
            <a:hlinkClick r:id="" action="ppaction://noaction" highlightClick="1"/>
            <a:hlinkHover r:id="rId3" action="ppaction://hlinksldjump">
              <a:snd r:embed="rId7" name="AUD-20221127-WA0015.wav"/>
            </a:hlinkHover>
          </p:cNvPr>
          <p:cNvSpPr/>
          <p:nvPr/>
        </p:nvSpPr>
        <p:spPr>
          <a:xfrm>
            <a:off x="3436938" y="6321425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Управляющая кнопка: назад 14">
            <a:hlinkClick r:id="" action="ppaction://noaction" highlightClick="1"/>
            <a:hlinkHover r:id="rId3" action="ppaction://hlinksldjump">
              <a:snd r:embed="rId8" name="applause.wav"/>
            </a:hlinkHover>
          </p:cNvPr>
          <p:cNvSpPr/>
          <p:nvPr/>
        </p:nvSpPr>
        <p:spPr>
          <a:xfrm>
            <a:off x="6326188" y="6299200"/>
            <a:ext cx="431800" cy="254000"/>
          </a:xfrm>
          <a:prstGeom prst="actionButtonBackPrevious">
            <a:avLst/>
          </a:prstGeom>
          <a:noFill/>
          <a:ln>
            <a:solidFill>
              <a:srgbClr val="0B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1788</TotalTime>
  <Words>246</Words>
  <Application>Microsoft Office PowerPoint</Application>
  <PresentationFormat>Экран (4:3)</PresentationFormat>
  <Paragraphs>78</Paragraphs>
  <Slides>13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Покажи здание вокзала                   в Казани</vt:lpstr>
      <vt:lpstr>Презентация PowerPoint</vt:lpstr>
      <vt:lpstr>Какого цвета Спасская башня Казанского Кремля ?</vt:lpstr>
      <vt:lpstr>Какая башня Казани названа в честь царицы Казанского ханства? </vt:lpstr>
      <vt:lpstr>Презентация PowerPoint</vt:lpstr>
      <vt:lpstr>     «О, как хорош родной язык, отца и матери язык!»         «И туган тел, и матур тел, әткәм-әнкәмнең теле!» Укажите памятник поэту, которому принадлежат эти строки? </vt:lpstr>
      <vt:lpstr>Какой памятник, посвященный героям ВОВ,  находится перед парком                             им. А.М. Горького в Казани?  </vt:lpstr>
      <vt:lpstr>Презентация PowerPoint</vt:lpstr>
      <vt:lpstr>В каком театре в Казани  оживают куклы?</vt:lpstr>
      <vt:lpstr>Какой стадион с воздуха выглядит,  как прекрасный               речной цветок?</vt:lpstr>
      <vt:lpstr>А это коты. Какой кот живёт в Казани?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Гимназия №126</dc:creator>
  <cp:lastModifiedBy>Гимназия №126</cp:lastModifiedBy>
  <cp:revision>172</cp:revision>
  <dcterms:created xsi:type="dcterms:W3CDTF">2022-11-20T19:24:01Z</dcterms:created>
  <dcterms:modified xsi:type="dcterms:W3CDTF">2022-12-12T19:05:02Z</dcterms:modified>
</cp:coreProperties>
</file>